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21599525" cy="30456188"/>
  <p:notesSz cx="6858000" cy="9144000"/>
  <p:defaultTextStyle>
    <a:defPPr>
      <a:defRPr lang="de-DE"/>
    </a:defPPr>
    <a:lvl1pPr algn="l" defTabSz="2497138" rtl="0" eaLnBrk="0" fontAlgn="base" hangingPunct="0">
      <a:spcBef>
        <a:spcPct val="0"/>
      </a:spcBef>
      <a:spcAft>
        <a:spcPct val="0"/>
      </a:spcAft>
      <a:defRPr sz="4900" kern="1200">
        <a:solidFill>
          <a:schemeClr val="tx1"/>
        </a:solidFill>
        <a:latin typeface="Calibri" charset="0"/>
        <a:ea typeface="+mn-ea"/>
        <a:cs typeface="+mn-cs"/>
      </a:defRPr>
    </a:lvl1pPr>
    <a:lvl2pPr marL="1247775" indent="-790575" algn="l" defTabSz="2497138" rtl="0" eaLnBrk="0" fontAlgn="base" hangingPunct="0">
      <a:spcBef>
        <a:spcPct val="0"/>
      </a:spcBef>
      <a:spcAft>
        <a:spcPct val="0"/>
      </a:spcAft>
      <a:defRPr sz="4900" kern="1200">
        <a:solidFill>
          <a:schemeClr val="tx1"/>
        </a:solidFill>
        <a:latin typeface="Calibri" charset="0"/>
        <a:ea typeface="+mn-ea"/>
        <a:cs typeface="+mn-cs"/>
      </a:defRPr>
    </a:lvl2pPr>
    <a:lvl3pPr marL="2497138" indent="-1582738" algn="l" defTabSz="2497138" rtl="0" eaLnBrk="0" fontAlgn="base" hangingPunct="0">
      <a:spcBef>
        <a:spcPct val="0"/>
      </a:spcBef>
      <a:spcAft>
        <a:spcPct val="0"/>
      </a:spcAft>
      <a:defRPr sz="4900" kern="1200">
        <a:solidFill>
          <a:schemeClr val="tx1"/>
        </a:solidFill>
        <a:latin typeface="Calibri" charset="0"/>
        <a:ea typeface="+mn-ea"/>
        <a:cs typeface="+mn-cs"/>
      </a:defRPr>
    </a:lvl3pPr>
    <a:lvl4pPr marL="3746500" indent="-2374900" algn="l" defTabSz="2497138" rtl="0" eaLnBrk="0" fontAlgn="base" hangingPunct="0">
      <a:spcBef>
        <a:spcPct val="0"/>
      </a:spcBef>
      <a:spcAft>
        <a:spcPct val="0"/>
      </a:spcAft>
      <a:defRPr sz="4900" kern="1200">
        <a:solidFill>
          <a:schemeClr val="tx1"/>
        </a:solidFill>
        <a:latin typeface="Calibri" charset="0"/>
        <a:ea typeface="+mn-ea"/>
        <a:cs typeface="+mn-cs"/>
      </a:defRPr>
    </a:lvl4pPr>
    <a:lvl5pPr marL="4995863" indent="-3167063" algn="l" defTabSz="2497138" rtl="0" eaLnBrk="0" fontAlgn="base" hangingPunct="0">
      <a:spcBef>
        <a:spcPct val="0"/>
      </a:spcBef>
      <a:spcAft>
        <a:spcPct val="0"/>
      </a:spcAft>
      <a:defRPr sz="4900" kern="1200">
        <a:solidFill>
          <a:schemeClr val="tx1"/>
        </a:solidFill>
        <a:latin typeface="Calibri" charset="0"/>
        <a:ea typeface="+mn-ea"/>
        <a:cs typeface="+mn-cs"/>
      </a:defRPr>
    </a:lvl5pPr>
    <a:lvl6pPr marL="2286000" algn="l" defTabSz="914400" rtl="0" eaLnBrk="1" latinLnBrk="0" hangingPunct="1">
      <a:defRPr sz="4900" kern="1200">
        <a:solidFill>
          <a:schemeClr val="tx1"/>
        </a:solidFill>
        <a:latin typeface="Calibri" charset="0"/>
        <a:ea typeface="+mn-ea"/>
        <a:cs typeface="+mn-cs"/>
      </a:defRPr>
    </a:lvl6pPr>
    <a:lvl7pPr marL="2743200" algn="l" defTabSz="914400" rtl="0" eaLnBrk="1" latinLnBrk="0" hangingPunct="1">
      <a:defRPr sz="4900" kern="1200">
        <a:solidFill>
          <a:schemeClr val="tx1"/>
        </a:solidFill>
        <a:latin typeface="Calibri" charset="0"/>
        <a:ea typeface="+mn-ea"/>
        <a:cs typeface="+mn-cs"/>
      </a:defRPr>
    </a:lvl7pPr>
    <a:lvl8pPr marL="3200400" algn="l" defTabSz="914400" rtl="0" eaLnBrk="1" latinLnBrk="0" hangingPunct="1">
      <a:defRPr sz="4900" kern="1200">
        <a:solidFill>
          <a:schemeClr val="tx1"/>
        </a:solidFill>
        <a:latin typeface="Calibri" charset="0"/>
        <a:ea typeface="+mn-ea"/>
        <a:cs typeface="+mn-cs"/>
      </a:defRPr>
    </a:lvl8pPr>
    <a:lvl9pPr marL="3657600" algn="l" defTabSz="914400" rtl="0" eaLnBrk="1" latinLnBrk="0" hangingPunct="1">
      <a:defRPr sz="4900" kern="1200">
        <a:solidFill>
          <a:schemeClr val="tx1"/>
        </a:solidFill>
        <a:latin typeface="Calibri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75">
          <p15:clr>
            <a:srgbClr val="A4A3A4"/>
          </p15:clr>
        </p15:guide>
        <p15:guide id="2" pos="680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16"/>
    <p:restoredTop sz="94675"/>
  </p:normalViewPr>
  <p:slideViewPr>
    <p:cSldViewPr snapToGrid="0" snapToObjects="1" showGuides="1">
      <p:cViewPr>
        <p:scale>
          <a:sx n="90" d="100"/>
          <a:sy n="90" d="100"/>
        </p:scale>
        <p:origin x="2000" y="-3656"/>
      </p:cViewPr>
      <p:guideLst>
        <p:guide orient="horz" pos="15875"/>
        <p:guide pos="68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49859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49859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AA1F848-4B54-9049-B6BB-719E0B5592B1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49859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49859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018F3FA-6181-944B-ADCA-2054883AD70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49859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49859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72CEF95-5ED9-C44B-AD2C-EE79EF5BFC0F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35213" y="1143000"/>
            <a:ext cx="2187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49859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49859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6ED4E2-EEFC-6B48-8127-2390EB0C2C9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965" y="4984383"/>
            <a:ext cx="18359596" cy="10603265"/>
          </a:xfrm>
          <a:prstGeom prst="rect">
            <a:avLst/>
          </a:prstGeom>
        </p:spPr>
        <p:txBody>
          <a:bodyPr anchor="b"/>
          <a:lstStyle>
            <a:lvl1pPr algn="ctr">
              <a:defRPr sz="14173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9941" y="15996551"/>
            <a:ext cx="16199644" cy="735319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5669"/>
            </a:lvl1pPr>
            <a:lvl2pPr marL="1079998" indent="0" algn="ctr">
              <a:buNone/>
              <a:defRPr sz="4724"/>
            </a:lvl2pPr>
            <a:lvl3pPr marL="2159996" indent="0" algn="ctr">
              <a:buNone/>
              <a:defRPr sz="4252"/>
            </a:lvl3pPr>
            <a:lvl4pPr marL="3239994" indent="0" algn="ctr">
              <a:buNone/>
              <a:defRPr sz="3780"/>
            </a:lvl4pPr>
            <a:lvl5pPr marL="4319991" indent="0" algn="ctr">
              <a:buNone/>
              <a:defRPr sz="3780"/>
            </a:lvl5pPr>
            <a:lvl6pPr marL="5399989" indent="0" algn="ctr">
              <a:buNone/>
              <a:defRPr sz="3780"/>
            </a:lvl6pPr>
            <a:lvl7pPr marL="6479987" indent="0" algn="ctr">
              <a:buNone/>
              <a:defRPr sz="3780"/>
            </a:lvl7pPr>
            <a:lvl8pPr marL="7559985" indent="0" algn="ctr">
              <a:buNone/>
              <a:defRPr sz="3780"/>
            </a:lvl8pPr>
            <a:lvl9pPr marL="8639983" indent="0" algn="ctr">
              <a:buNone/>
              <a:defRPr sz="3780"/>
            </a:lvl9pPr>
          </a:lstStyle>
          <a:p>
            <a:r>
              <a:rPr lang="de-DE" smtClean="0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DD2FF-AB13-9A47-8694-1FEA8524C6FA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640A4-313A-4C48-BF8D-BCABF759E2E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5410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1422401"/>
            <a:ext cx="18630900" cy="5888037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3" y="8107363"/>
            <a:ext cx="18630900" cy="193246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0EB52-23AE-1040-B22E-ED4990EF9F07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0A9ED-279A-964E-866F-DFEDD8CA7DE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7691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7161" y="1621510"/>
            <a:ext cx="4657398" cy="25810212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968" y="1621510"/>
            <a:ext cx="13702199" cy="258102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EAAC3-3D3F-2344-A840-83C42664C95B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51379-EACC-8D47-A7E5-A2893A3A4DA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714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1422401"/>
            <a:ext cx="18630900" cy="5888037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3" y="8107363"/>
            <a:ext cx="18630900" cy="193246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FA77C-EC3F-E242-9F23-06B65EB6CCDD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225F2F-3CEB-5F4A-80C5-22AE8602368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6794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719" y="7592906"/>
            <a:ext cx="18629590" cy="12668926"/>
          </a:xfrm>
          <a:prstGeom prst="rect">
            <a:avLst/>
          </a:prstGeom>
        </p:spPr>
        <p:txBody>
          <a:bodyPr anchor="b"/>
          <a:lstStyle>
            <a:lvl1pPr>
              <a:defRPr sz="14173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719" y="20381685"/>
            <a:ext cx="18629590" cy="66622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669">
                <a:solidFill>
                  <a:schemeClr val="tx1"/>
                </a:solidFill>
              </a:defRPr>
            </a:lvl1pPr>
            <a:lvl2pPr marL="1079998" indent="0">
              <a:buNone/>
              <a:defRPr sz="4724">
                <a:solidFill>
                  <a:schemeClr val="tx1">
                    <a:tint val="75000"/>
                  </a:schemeClr>
                </a:solidFill>
              </a:defRPr>
            </a:lvl2pPr>
            <a:lvl3pPr marL="2159996" indent="0">
              <a:buNone/>
              <a:defRPr sz="4252">
                <a:solidFill>
                  <a:schemeClr val="tx1">
                    <a:tint val="75000"/>
                  </a:schemeClr>
                </a:solidFill>
              </a:defRPr>
            </a:lvl3pPr>
            <a:lvl4pPr marL="3239994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4pPr>
            <a:lvl5pPr marL="4319991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5pPr>
            <a:lvl6pPr marL="5399989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6pPr>
            <a:lvl7pPr marL="6479987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7pPr>
            <a:lvl8pPr marL="7559985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8pPr>
            <a:lvl9pPr marL="8639983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37838-CF0B-3246-BAF3-33ED679C523D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B3B0F-CE6B-204E-BBE9-5E0DF588156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5335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1422401"/>
            <a:ext cx="18630900" cy="5888037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967" y="8107550"/>
            <a:ext cx="9179798" cy="193241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4760" y="8107550"/>
            <a:ext cx="9179798" cy="193241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329CE5-C462-F247-93DD-C6AC8015AC26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4077B3-0043-3448-9025-B3600AE2F44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6985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1621516"/>
            <a:ext cx="18629590" cy="5886789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7783" y="7465998"/>
            <a:ext cx="9137610" cy="365897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669" b="1"/>
            </a:lvl1pPr>
            <a:lvl2pPr marL="1079998" indent="0">
              <a:buNone/>
              <a:defRPr sz="4724" b="1"/>
            </a:lvl2pPr>
            <a:lvl3pPr marL="2159996" indent="0">
              <a:buNone/>
              <a:defRPr sz="4252" b="1"/>
            </a:lvl3pPr>
            <a:lvl4pPr marL="3239994" indent="0">
              <a:buNone/>
              <a:defRPr sz="3780" b="1"/>
            </a:lvl4pPr>
            <a:lvl5pPr marL="4319991" indent="0">
              <a:buNone/>
              <a:defRPr sz="3780" b="1"/>
            </a:lvl5pPr>
            <a:lvl6pPr marL="5399989" indent="0">
              <a:buNone/>
              <a:defRPr sz="3780" b="1"/>
            </a:lvl6pPr>
            <a:lvl7pPr marL="6479987" indent="0">
              <a:buNone/>
              <a:defRPr sz="3780" b="1"/>
            </a:lvl7pPr>
            <a:lvl8pPr marL="7559985" indent="0">
              <a:buNone/>
              <a:defRPr sz="3780" b="1"/>
            </a:lvl8pPr>
            <a:lvl9pPr marL="8639983" indent="0">
              <a:buNone/>
              <a:defRPr sz="378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7783" y="11124969"/>
            <a:ext cx="9137610" cy="1636315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4761" y="7465998"/>
            <a:ext cx="9182611" cy="365897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669" b="1"/>
            </a:lvl1pPr>
            <a:lvl2pPr marL="1079998" indent="0">
              <a:buNone/>
              <a:defRPr sz="4724" b="1"/>
            </a:lvl2pPr>
            <a:lvl3pPr marL="2159996" indent="0">
              <a:buNone/>
              <a:defRPr sz="4252" b="1"/>
            </a:lvl3pPr>
            <a:lvl4pPr marL="3239994" indent="0">
              <a:buNone/>
              <a:defRPr sz="3780" b="1"/>
            </a:lvl4pPr>
            <a:lvl5pPr marL="4319991" indent="0">
              <a:buNone/>
              <a:defRPr sz="3780" b="1"/>
            </a:lvl5pPr>
            <a:lvl6pPr marL="5399989" indent="0">
              <a:buNone/>
              <a:defRPr sz="3780" b="1"/>
            </a:lvl6pPr>
            <a:lvl7pPr marL="6479987" indent="0">
              <a:buNone/>
              <a:defRPr sz="3780" b="1"/>
            </a:lvl7pPr>
            <a:lvl8pPr marL="7559985" indent="0">
              <a:buNone/>
              <a:defRPr sz="3780" b="1"/>
            </a:lvl8pPr>
            <a:lvl9pPr marL="8639983" indent="0">
              <a:buNone/>
              <a:defRPr sz="378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4761" y="11124969"/>
            <a:ext cx="9182611" cy="1636315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E506D-FABB-9E41-9785-4CC7320246BC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F5AAF-2F95-044E-9009-BA00BD789DD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653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1422401"/>
            <a:ext cx="18630900" cy="5888037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45C49-0A92-D74C-83F8-84573008DBCC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2743E5-B93B-5F48-B992-290187E0DEC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0052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5CCEE-0368-B746-9B57-BF4126085F35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F66553-A932-3946-B73D-C4F7A20B7FF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6112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2030412"/>
            <a:ext cx="6966409" cy="7106444"/>
          </a:xfrm>
          <a:prstGeom prst="rect">
            <a:avLst/>
          </a:prstGeom>
        </p:spPr>
        <p:txBody>
          <a:bodyPr anchor="b"/>
          <a:lstStyle>
            <a:lvl1pPr>
              <a:defRPr sz="7559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2611" y="4385134"/>
            <a:ext cx="10934760" cy="21643634"/>
          </a:xfrm>
          <a:prstGeom prst="rect">
            <a:avLst/>
          </a:prstGeom>
        </p:spPr>
        <p:txBody>
          <a:bodyPr/>
          <a:lstStyle>
            <a:lvl1pPr>
              <a:defRPr sz="7559"/>
            </a:lvl1pPr>
            <a:lvl2pPr>
              <a:defRPr sz="6614"/>
            </a:lvl2pPr>
            <a:lvl3pPr>
              <a:defRPr sz="5669"/>
            </a:lvl3pPr>
            <a:lvl4pPr>
              <a:defRPr sz="4724"/>
            </a:lvl4pPr>
            <a:lvl5pPr>
              <a:defRPr sz="4724"/>
            </a:lvl5pPr>
            <a:lvl6pPr>
              <a:defRPr sz="4724"/>
            </a:lvl6pPr>
            <a:lvl7pPr>
              <a:defRPr sz="4724"/>
            </a:lvl7pPr>
            <a:lvl8pPr>
              <a:defRPr sz="4724"/>
            </a:lvl8pPr>
            <a:lvl9pPr>
              <a:defRPr sz="4724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7781" y="9136856"/>
            <a:ext cx="6966409" cy="169271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780"/>
            </a:lvl1pPr>
            <a:lvl2pPr marL="1079998" indent="0">
              <a:buNone/>
              <a:defRPr sz="3307"/>
            </a:lvl2pPr>
            <a:lvl3pPr marL="2159996" indent="0">
              <a:buNone/>
              <a:defRPr sz="2835"/>
            </a:lvl3pPr>
            <a:lvl4pPr marL="3239994" indent="0">
              <a:buNone/>
              <a:defRPr sz="2362"/>
            </a:lvl4pPr>
            <a:lvl5pPr marL="4319991" indent="0">
              <a:buNone/>
              <a:defRPr sz="2362"/>
            </a:lvl5pPr>
            <a:lvl6pPr marL="5399989" indent="0">
              <a:buNone/>
              <a:defRPr sz="2362"/>
            </a:lvl6pPr>
            <a:lvl7pPr marL="6479987" indent="0">
              <a:buNone/>
              <a:defRPr sz="2362"/>
            </a:lvl7pPr>
            <a:lvl8pPr marL="7559985" indent="0">
              <a:buNone/>
              <a:defRPr sz="2362"/>
            </a:lvl8pPr>
            <a:lvl9pPr marL="8639983" indent="0">
              <a:buNone/>
              <a:defRPr sz="2362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B8CDEB-D98E-C543-B67D-5CC2213546F7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102C4-AD45-8646-A920-2F1C9D9EFD1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7595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2030412"/>
            <a:ext cx="6966409" cy="7106444"/>
          </a:xfrm>
          <a:prstGeom prst="rect">
            <a:avLst/>
          </a:prstGeom>
        </p:spPr>
        <p:txBody>
          <a:bodyPr anchor="b"/>
          <a:lstStyle>
            <a:lvl1pPr>
              <a:defRPr sz="7559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2611" y="4385134"/>
            <a:ext cx="10934760" cy="216436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7559"/>
            </a:lvl1pPr>
            <a:lvl2pPr marL="1079998" indent="0">
              <a:buNone/>
              <a:defRPr sz="6614"/>
            </a:lvl2pPr>
            <a:lvl3pPr marL="2159996" indent="0">
              <a:buNone/>
              <a:defRPr sz="5669"/>
            </a:lvl3pPr>
            <a:lvl4pPr marL="3239994" indent="0">
              <a:buNone/>
              <a:defRPr sz="4724"/>
            </a:lvl4pPr>
            <a:lvl5pPr marL="4319991" indent="0">
              <a:buNone/>
              <a:defRPr sz="4724"/>
            </a:lvl5pPr>
            <a:lvl6pPr marL="5399989" indent="0">
              <a:buNone/>
              <a:defRPr sz="4724"/>
            </a:lvl6pPr>
            <a:lvl7pPr marL="6479987" indent="0">
              <a:buNone/>
              <a:defRPr sz="4724"/>
            </a:lvl7pPr>
            <a:lvl8pPr marL="7559985" indent="0">
              <a:buNone/>
              <a:defRPr sz="4724"/>
            </a:lvl8pPr>
            <a:lvl9pPr marL="8639983" indent="0">
              <a:buNone/>
              <a:defRPr sz="4724"/>
            </a:lvl9pPr>
          </a:lstStyle>
          <a:p>
            <a:pPr lvl="0"/>
            <a:r>
              <a:rPr lang="de-DE" noProof="0" smtClean="0"/>
              <a:t>Bild auf Platzhalter ziehen oder durch Klicken auf Symbol hinzufügen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7781" y="9136856"/>
            <a:ext cx="6966409" cy="169271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780"/>
            </a:lvl1pPr>
            <a:lvl2pPr marL="1079998" indent="0">
              <a:buNone/>
              <a:defRPr sz="3307"/>
            </a:lvl2pPr>
            <a:lvl3pPr marL="2159996" indent="0">
              <a:buNone/>
              <a:defRPr sz="2835"/>
            </a:lvl3pPr>
            <a:lvl4pPr marL="3239994" indent="0">
              <a:buNone/>
              <a:defRPr sz="2362"/>
            </a:lvl4pPr>
            <a:lvl5pPr marL="4319991" indent="0">
              <a:buNone/>
              <a:defRPr sz="2362"/>
            </a:lvl5pPr>
            <a:lvl6pPr marL="5399989" indent="0">
              <a:buNone/>
              <a:defRPr sz="2362"/>
            </a:lvl6pPr>
            <a:lvl7pPr marL="6479987" indent="0">
              <a:buNone/>
              <a:defRPr sz="2362"/>
            </a:lvl7pPr>
            <a:lvl8pPr marL="7559985" indent="0">
              <a:buNone/>
              <a:defRPr sz="2362"/>
            </a:lvl8pPr>
            <a:lvl9pPr marL="8639983" indent="0">
              <a:buNone/>
              <a:defRPr sz="2362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4281F-5EF2-AF44-8A33-F7325000F210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292D0-A0AA-1B45-B824-53ECEB0805C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3859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 userDrawn="1"/>
        </p:nvSpPr>
        <p:spPr>
          <a:xfrm>
            <a:off x="0" y="0"/>
            <a:ext cx="21599525" cy="30456188"/>
          </a:xfrm>
          <a:prstGeom prst="rect">
            <a:avLst/>
          </a:prstGeom>
          <a:solidFill>
            <a:schemeClr val="bg1">
              <a:lumMod val="75000"/>
            </a:schemeClr>
          </a:solidFill>
          <a:effectLst/>
        </p:spPr>
        <p:txBody>
          <a:bodyPr anchor="ctr" anchorCtr="1"/>
          <a:lstStyle/>
          <a:p>
            <a:pPr>
              <a:defRPr/>
            </a:pPr>
            <a:r>
              <a:rPr lang="de-DE" sz="6000" b="1" dirty="0"/>
              <a:t>BITTE BILD EINFÜGEN </a:t>
            </a:r>
            <a:endParaRPr lang="de-DE" sz="6000" b="1" dirty="0"/>
          </a:p>
        </p:txBody>
      </p:sp>
      <p:pic>
        <p:nvPicPr>
          <p:cNvPr id="4" name="Bild 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8350" y="0"/>
            <a:ext cx="4751388" cy="5400675"/>
          </a:xfrm>
          <a:prstGeom prst="rect">
            <a:avLst/>
          </a:prstGeom>
          <a:noFill/>
          <a:ln>
            <a:noFill/>
          </a:ln>
          <a:effectLst>
            <a:outerShdw blurRad="50800" dist="76200" dir="8160009" algn="ctr" rotWithShape="0">
              <a:schemeClr val="tx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iming>
    <p:tnLst>
      <p:par>
        <p:cTn id="1" dur="indefinite" restart="never" nodeType="tmRoot"/>
      </p:par>
    </p:tnLst>
  </p:timing>
  <p:txStyles>
    <p:titleStyle>
      <a:lvl1pPr algn="l" defTabSz="2159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0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59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0300">
          <a:solidFill>
            <a:schemeClr val="tx1"/>
          </a:solidFill>
          <a:latin typeface="Calibri Light" charset="0"/>
        </a:defRPr>
      </a:lvl2pPr>
      <a:lvl3pPr algn="l" defTabSz="2159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0300">
          <a:solidFill>
            <a:schemeClr val="tx1"/>
          </a:solidFill>
          <a:latin typeface="Calibri Light" charset="0"/>
        </a:defRPr>
      </a:lvl3pPr>
      <a:lvl4pPr algn="l" defTabSz="2159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0300">
          <a:solidFill>
            <a:schemeClr val="tx1"/>
          </a:solidFill>
          <a:latin typeface="Calibri Light" charset="0"/>
        </a:defRPr>
      </a:lvl4pPr>
      <a:lvl5pPr algn="l" defTabSz="2159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0300">
          <a:solidFill>
            <a:schemeClr val="tx1"/>
          </a:solidFill>
          <a:latin typeface="Calibri Light" charset="0"/>
        </a:defRPr>
      </a:lvl5pPr>
      <a:lvl6pPr marL="457200" algn="l" defTabSz="2159000" rtl="0" fontAlgn="base">
        <a:lnSpc>
          <a:spcPct val="90000"/>
        </a:lnSpc>
        <a:spcBef>
          <a:spcPct val="0"/>
        </a:spcBef>
        <a:spcAft>
          <a:spcPct val="0"/>
        </a:spcAft>
        <a:defRPr sz="10300">
          <a:solidFill>
            <a:schemeClr val="tx1"/>
          </a:solidFill>
          <a:latin typeface="Calibri Light" charset="0"/>
        </a:defRPr>
      </a:lvl6pPr>
      <a:lvl7pPr marL="914400" algn="l" defTabSz="2159000" rtl="0" fontAlgn="base">
        <a:lnSpc>
          <a:spcPct val="90000"/>
        </a:lnSpc>
        <a:spcBef>
          <a:spcPct val="0"/>
        </a:spcBef>
        <a:spcAft>
          <a:spcPct val="0"/>
        </a:spcAft>
        <a:defRPr sz="10300">
          <a:solidFill>
            <a:schemeClr val="tx1"/>
          </a:solidFill>
          <a:latin typeface="Calibri Light" charset="0"/>
        </a:defRPr>
      </a:lvl7pPr>
      <a:lvl8pPr marL="1371600" algn="l" defTabSz="2159000" rtl="0" fontAlgn="base">
        <a:lnSpc>
          <a:spcPct val="90000"/>
        </a:lnSpc>
        <a:spcBef>
          <a:spcPct val="0"/>
        </a:spcBef>
        <a:spcAft>
          <a:spcPct val="0"/>
        </a:spcAft>
        <a:defRPr sz="10300">
          <a:solidFill>
            <a:schemeClr val="tx1"/>
          </a:solidFill>
          <a:latin typeface="Calibri Light" charset="0"/>
        </a:defRPr>
      </a:lvl8pPr>
      <a:lvl9pPr marL="1828800" algn="l" defTabSz="2159000" rtl="0" fontAlgn="base">
        <a:lnSpc>
          <a:spcPct val="90000"/>
        </a:lnSpc>
        <a:spcBef>
          <a:spcPct val="0"/>
        </a:spcBef>
        <a:spcAft>
          <a:spcPct val="0"/>
        </a:spcAft>
        <a:defRPr sz="10300">
          <a:solidFill>
            <a:schemeClr val="tx1"/>
          </a:solidFill>
          <a:latin typeface="Calibri Light" charset="0"/>
        </a:defRPr>
      </a:lvl9pPr>
    </p:titleStyle>
    <p:bodyStyle>
      <a:lvl1pPr marL="539750" indent="-539750" algn="l" defTabSz="2159000" rtl="0" eaLnBrk="0" fontAlgn="base" hangingPunct="0">
        <a:lnSpc>
          <a:spcPct val="90000"/>
        </a:lnSpc>
        <a:spcBef>
          <a:spcPts val="2363"/>
        </a:spcBef>
        <a:spcAft>
          <a:spcPct val="0"/>
        </a:spcAft>
        <a:buFont typeface="Arial" charset="0"/>
        <a:buChar char="•"/>
        <a:defRPr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19250" indent="-539750" algn="l" defTabSz="2159000" rtl="0" eaLnBrk="0" fontAlgn="base" hangingPunct="0">
        <a:lnSpc>
          <a:spcPct val="90000"/>
        </a:lnSpc>
        <a:spcBef>
          <a:spcPts val="1175"/>
        </a:spcBef>
        <a:spcAft>
          <a:spcPct val="0"/>
        </a:spcAft>
        <a:buFont typeface="Arial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698750" indent="-539750" algn="l" defTabSz="2159000" rtl="0" eaLnBrk="0" fontAlgn="base" hangingPunct="0">
        <a:lnSpc>
          <a:spcPct val="90000"/>
        </a:lnSpc>
        <a:spcBef>
          <a:spcPts val="1175"/>
        </a:spcBef>
        <a:spcAft>
          <a:spcPct val="0"/>
        </a:spcAft>
        <a:buFont typeface="Arial" charset="0"/>
        <a:buChar char="•"/>
        <a:defRPr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79838" indent="-539750" algn="l" defTabSz="2159000" rtl="0" eaLnBrk="0" fontAlgn="base" hangingPunct="0">
        <a:lnSpc>
          <a:spcPct val="90000"/>
        </a:lnSpc>
        <a:spcBef>
          <a:spcPts val="1175"/>
        </a:spcBef>
        <a:spcAft>
          <a:spcPct val="0"/>
        </a:spcAft>
        <a:buFont typeface="Arial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4pPr>
      <a:lvl5pPr marL="4859338" indent="-539750" algn="l" defTabSz="2159000" rtl="0" eaLnBrk="0" fontAlgn="base" hangingPunct="0">
        <a:lnSpc>
          <a:spcPct val="90000"/>
        </a:lnSpc>
        <a:spcBef>
          <a:spcPts val="1175"/>
        </a:spcBef>
        <a:spcAft>
          <a:spcPct val="0"/>
        </a:spcAft>
        <a:buFont typeface="Arial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5pPr>
      <a:lvl6pPr marL="5939988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7019986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8099984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9179982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2pPr>
      <a:lvl3pPr marL="2159996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3pPr>
      <a:lvl4pPr marL="3239994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319991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399989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6479987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7559985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8639983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feld 6"/>
          <p:cNvSpPr txBox="1">
            <a:spLocks noChangeArrowheads="1"/>
          </p:cNvSpPr>
          <p:nvPr/>
        </p:nvSpPr>
        <p:spPr bwMode="auto">
          <a:xfrm>
            <a:off x="828675" y="5940425"/>
            <a:ext cx="19345275" cy="424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 sz="49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 sz="49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 sz="49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 sz="49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 sz="49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lnSpc>
                <a:spcPts val="10000"/>
              </a:lnSpc>
            </a:pPr>
            <a:r>
              <a:rPr lang="de-DE" altLang="x-none" sz="108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HÖCHSTE ZEIT</a:t>
            </a:r>
          </a:p>
          <a:p>
            <a:pPr eaLnBrk="1" hangingPunct="1">
              <a:lnSpc>
                <a:spcPts val="13100"/>
              </a:lnSpc>
            </a:pPr>
            <a:r>
              <a:rPr lang="de-DE" altLang="x-none" sz="140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KINDHEITSTRÄUME</a:t>
            </a:r>
          </a:p>
          <a:p>
            <a:pPr eaLnBrk="1" hangingPunct="1">
              <a:lnSpc>
                <a:spcPts val="10000"/>
              </a:lnSpc>
            </a:pPr>
            <a:r>
              <a:rPr lang="de-DE" altLang="x-none" sz="108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WAHR ZU MACHEN!</a:t>
            </a:r>
            <a:endParaRPr lang="de-DE" altLang="x-none" sz="157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362" name="Textfeld 16"/>
          <p:cNvSpPr txBox="1">
            <a:spLocks noChangeArrowheads="1"/>
          </p:cNvSpPr>
          <p:nvPr/>
        </p:nvSpPr>
        <p:spPr bwMode="auto">
          <a:xfrm>
            <a:off x="0" y="3779838"/>
            <a:ext cx="14458950" cy="16192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7999" tIns="0" rIns="0" bIns="0" anchor="ctr"/>
          <a:lstStyle>
            <a:lvl1pPr>
              <a:defRPr sz="49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 sz="49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 sz="49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 sz="49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 sz="49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/>
            <a:r>
              <a:rPr lang="de-DE" altLang="x-none" sz="10500">
                <a:latin typeface="Times New Roman" charset="0"/>
                <a:ea typeface="Times New Roman" charset="0"/>
                <a:cs typeface="Times New Roman" charset="0"/>
              </a:rPr>
              <a:t>Leidenschaft verbindet!</a:t>
            </a:r>
          </a:p>
        </p:txBody>
      </p:sp>
      <p:sp>
        <p:nvSpPr>
          <p:cNvPr id="11" name="Rechteck 10"/>
          <p:cNvSpPr/>
          <p:nvPr/>
        </p:nvSpPr>
        <p:spPr>
          <a:xfrm>
            <a:off x="0" y="25749250"/>
            <a:ext cx="4143375" cy="3119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15364" name="Bild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5" y="25865138"/>
            <a:ext cx="2874963" cy="288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Textfeld 6"/>
          <p:cNvSpPr txBox="1">
            <a:spLocks noChangeArrowheads="1"/>
          </p:cNvSpPr>
          <p:nvPr/>
        </p:nvSpPr>
        <p:spPr bwMode="auto">
          <a:xfrm>
            <a:off x="5657850" y="21826538"/>
            <a:ext cx="15228888" cy="371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 sz="49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 sz="49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 sz="49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 sz="49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 sz="49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 eaLnBrk="1" hangingPunct="1">
              <a:lnSpc>
                <a:spcPts val="6000"/>
              </a:lnSpc>
            </a:pPr>
            <a:r>
              <a:rPr lang="de-DE" altLang="x-none" sz="57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Bei der Freiwilligen </a:t>
            </a:r>
          </a:p>
          <a:p>
            <a:pPr algn="r" eaLnBrk="1" hangingPunct="1">
              <a:lnSpc>
                <a:spcPts val="6000"/>
              </a:lnSpc>
            </a:pPr>
            <a:r>
              <a:rPr lang="de-DE" altLang="x-none" sz="57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Feuerwehr kannst Du mit echter Leidenschaft punkten </a:t>
            </a:r>
          </a:p>
          <a:p>
            <a:pPr algn="r" eaLnBrk="1" hangingPunct="1">
              <a:lnSpc>
                <a:spcPts val="11000"/>
              </a:lnSpc>
            </a:pPr>
            <a:r>
              <a:rPr lang="de-DE" altLang="x-none" sz="115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MACH MIT!</a:t>
            </a:r>
          </a:p>
        </p:txBody>
      </p:sp>
      <p:sp>
        <p:nvSpPr>
          <p:cNvPr id="15366" name="Textfeld 17"/>
          <p:cNvSpPr txBox="1">
            <a:spLocks noChangeArrowheads="1"/>
          </p:cNvSpPr>
          <p:nvPr/>
        </p:nvSpPr>
        <p:spPr bwMode="auto">
          <a:xfrm>
            <a:off x="11879263" y="27368500"/>
            <a:ext cx="9720262" cy="14398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827999" bIns="0" anchor="ctr"/>
          <a:lstStyle>
            <a:lvl1pPr>
              <a:defRPr sz="49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 sz="49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 sz="49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 sz="49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 sz="49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 eaLnBrk="1" hangingPunct="1"/>
            <a:r>
              <a:rPr lang="de-DE" altLang="x-none" sz="4500" b="1">
                <a:latin typeface="Arial" charset="0"/>
                <a:ea typeface="Arial" charset="0"/>
                <a:cs typeface="Arial" charset="0"/>
              </a:rPr>
              <a:t>HIER STEHT EIN BLINDTEXT. </a:t>
            </a:r>
          </a:p>
        </p:txBody>
      </p:sp>
      <p:sp>
        <p:nvSpPr>
          <p:cNvPr id="15367" name="Textfeld 16"/>
          <p:cNvSpPr txBox="1">
            <a:spLocks noChangeArrowheads="1"/>
          </p:cNvSpPr>
          <p:nvPr/>
        </p:nvSpPr>
        <p:spPr bwMode="auto">
          <a:xfrm>
            <a:off x="5399088" y="25749250"/>
            <a:ext cx="16200437" cy="16192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827999" bIns="0" anchor="ctr"/>
          <a:lstStyle>
            <a:lvl1pPr>
              <a:defRPr sz="49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 sz="49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 sz="49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 sz="49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 sz="49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 eaLnBrk="1" hangingPunct="1"/>
            <a:r>
              <a:rPr lang="de-DE" altLang="x-none" sz="6000" dirty="0">
                <a:latin typeface="Times New Roman" charset="0"/>
                <a:ea typeface="Times New Roman" charset="0"/>
                <a:cs typeface="Times New Roman" charset="0"/>
              </a:rPr>
              <a:t>Hier steht ein Blindtext. </a:t>
            </a:r>
            <a:r>
              <a:rPr lang="de-DE" altLang="x-none" sz="6000" dirty="0" err="1">
                <a:latin typeface="Times New Roman" charset="0"/>
                <a:ea typeface="Times New Roman" charset="0"/>
                <a:cs typeface="Times New Roman" charset="0"/>
              </a:rPr>
              <a:t>Lorem</a:t>
            </a:r>
            <a:r>
              <a:rPr lang="de-DE" altLang="x-none" sz="60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de-DE" altLang="x-none" sz="6000" dirty="0" err="1">
                <a:latin typeface="Times New Roman" charset="0"/>
                <a:ea typeface="Times New Roman" charset="0"/>
                <a:cs typeface="Times New Roman" charset="0"/>
              </a:rPr>
              <a:t>ipsum</a:t>
            </a:r>
            <a:r>
              <a:rPr lang="de-DE" altLang="x-none" sz="60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de-DE" altLang="x-none" sz="6000" dirty="0" err="1">
                <a:latin typeface="Times New Roman" charset="0"/>
                <a:ea typeface="Times New Roman" charset="0"/>
                <a:cs typeface="Times New Roman" charset="0"/>
              </a:rPr>
              <a:t>dolor</a:t>
            </a:r>
            <a:r>
              <a:rPr lang="de-DE" altLang="x-none" sz="60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de-DE" altLang="x-none" sz="6000" dirty="0" err="1">
                <a:latin typeface="Times New Roman" charset="0"/>
                <a:ea typeface="Times New Roman" charset="0"/>
                <a:cs typeface="Times New Roman" charset="0"/>
              </a:rPr>
              <a:t>sit</a:t>
            </a:r>
            <a:r>
              <a:rPr lang="de-DE" altLang="x-none" sz="6000" dirty="0"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-Desig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Design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uerwehr_Tag der offenen Tür_Plakat_A1_incl3mm_VORLAGE_Test_p1" id="{001D6315-4232-194B-A77E-8C74068FC177}" vid="{47D94D99-76E0-F341-AD13-03A821569A1E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</Words>
  <Application>Microsoft Macintosh PowerPoint</Application>
  <PresentationFormat>Benutzerdefiniert</PresentationFormat>
  <Paragraphs>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Calibri</vt:lpstr>
      <vt:lpstr>Arial</vt:lpstr>
      <vt:lpstr>Calibri Light</vt:lpstr>
      <vt:lpstr>Times New Roman</vt:lpstr>
      <vt:lpstr>Office-Design</vt:lpstr>
      <vt:lpstr>PowerPoint-Präsentation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Andreas V. Orel</dc:creator>
  <cp:lastModifiedBy>Andreas V. Orel</cp:lastModifiedBy>
  <cp:revision>23</cp:revision>
  <cp:lastPrinted>2018-03-16T15:35:31Z</cp:lastPrinted>
  <dcterms:created xsi:type="dcterms:W3CDTF">2018-03-16T14:49:30Z</dcterms:created>
  <dcterms:modified xsi:type="dcterms:W3CDTF">2018-10-15T13:20:42Z</dcterms:modified>
</cp:coreProperties>
</file>